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6600"/>
    <a:srgbClr val="666633"/>
    <a:srgbClr val="CC9900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1019169" y="838412"/>
            <a:ext cx="343632" cy="1580704"/>
            <a:chOff x="1064568" y="2564904"/>
            <a:chExt cx="720080" cy="3312368"/>
          </a:xfrm>
        </p:grpSpPr>
        <p:grpSp>
          <p:nvGrpSpPr>
            <p:cNvPr id="29" name="グループ化 21"/>
            <p:cNvGrpSpPr/>
            <p:nvPr/>
          </p:nvGrpSpPr>
          <p:grpSpPr>
            <a:xfrm>
              <a:off x="1064568" y="2564904"/>
              <a:ext cx="720080" cy="1152128"/>
              <a:chOff x="992560" y="2204864"/>
              <a:chExt cx="792088" cy="1512168"/>
            </a:xfrm>
          </p:grpSpPr>
          <p:sp>
            <p:nvSpPr>
              <p:cNvPr id="32" name="フローチャート : 論理積ゲート 31"/>
              <p:cNvSpPr/>
              <p:nvPr/>
            </p:nvSpPr>
            <p:spPr>
              <a:xfrm rot="5400000">
                <a:off x="1028564" y="2960948"/>
                <a:ext cx="720080" cy="792088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片側の 2 つの角を丸めた四角形 32"/>
              <p:cNvSpPr/>
              <p:nvPr/>
            </p:nvSpPr>
            <p:spPr>
              <a:xfrm>
                <a:off x="992560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片側の 2 つの角を丸めた四角形 33"/>
              <p:cNvSpPr/>
              <p:nvPr/>
            </p:nvSpPr>
            <p:spPr>
              <a:xfrm>
                <a:off x="1208584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片側の 2 つの角を丸めた四角形 34"/>
              <p:cNvSpPr/>
              <p:nvPr/>
            </p:nvSpPr>
            <p:spPr>
              <a:xfrm>
                <a:off x="1424608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片側の 2 つの角を丸めた四角形 35"/>
              <p:cNvSpPr/>
              <p:nvPr/>
            </p:nvSpPr>
            <p:spPr>
              <a:xfrm>
                <a:off x="1640632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台形 29"/>
            <p:cNvSpPr/>
            <p:nvPr/>
          </p:nvSpPr>
          <p:spPr>
            <a:xfrm>
              <a:off x="1244588" y="3501008"/>
              <a:ext cx="360040" cy="2232248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244588" y="5589240"/>
              <a:ext cx="360040" cy="28803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1019169" y="2785946"/>
            <a:ext cx="343632" cy="1580704"/>
            <a:chOff x="2072680" y="2564904"/>
            <a:chExt cx="720080" cy="3312368"/>
          </a:xfrm>
        </p:grpSpPr>
        <p:sp>
          <p:nvSpPr>
            <p:cNvPr id="38" name="台形 37"/>
            <p:cNvSpPr/>
            <p:nvPr/>
          </p:nvSpPr>
          <p:spPr>
            <a:xfrm>
              <a:off x="2260476" y="3501008"/>
              <a:ext cx="360040" cy="2232248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2260476" y="5589240"/>
              <a:ext cx="360040" cy="28803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20"/>
            <p:cNvGrpSpPr/>
            <p:nvPr/>
          </p:nvGrpSpPr>
          <p:grpSpPr>
            <a:xfrm>
              <a:off x="2072680" y="2564904"/>
              <a:ext cx="720080" cy="1296144"/>
              <a:chOff x="2072680" y="2204864"/>
              <a:chExt cx="720080" cy="1440160"/>
            </a:xfrm>
          </p:grpSpPr>
          <p:sp>
            <p:nvSpPr>
              <p:cNvPr id="41" name="フローチャート : 論理積ゲート 40"/>
              <p:cNvSpPr/>
              <p:nvPr/>
            </p:nvSpPr>
            <p:spPr>
              <a:xfrm rot="5400000">
                <a:off x="2072680" y="2924944"/>
                <a:ext cx="720080" cy="720080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ローチャート : 論理積ゲート 41"/>
              <p:cNvSpPr/>
              <p:nvPr/>
            </p:nvSpPr>
            <p:spPr>
              <a:xfrm rot="16200000">
                <a:off x="1892660" y="2384884"/>
                <a:ext cx="1080120" cy="720080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1105077" y="4792229"/>
            <a:ext cx="274906" cy="1580704"/>
            <a:chOff x="3224808" y="2564904"/>
            <a:chExt cx="576064" cy="3312368"/>
          </a:xfrm>
        </p:grpSpPr>
        <p:grpSp>
          <p:nvGrpSpPr>
            <p:cNvPr id="44" name="グループ化 26"/>
            <p:cNvGrpSpPr/>
            <p:nvPr/>
          </p:nvGrpSpPr>
          <p:grpSpPr>
            <a:xfrm>
              <a:off x="3224808" y="3501008"/>
              <a:ext cx="360040" cy="2376264"/>
              <a:chOff x="3224808" y="3501008"/>
              <a:chExt cx="360040" cy="2376264"/>
            </a:xfrm>
          </p:grpSpPr>
          <p:sp>
            <p:nvSpPr>
              <p:cNvPr id="47" name="台形 46"/>
              <p:cNvSpPr/>
              <p:nvPr/>
            </p:nvSpPr>
            <p:spPr>
              <a:xfrm>
                <a:off x="3224808" y="3501008"/>
                <a:ext cx="360040" cy="2232248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3224808" y="5589240"/>
                <a:ext cx="360040" cy="28803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角丸四角形 44"/>
            <p:cNvSpPr/>
            <p:nvPr/>
          </p:nvSpPr>
          <p:spPr>
            <a:xfrm>
              <a:off x="3296816" y="2564904"/>
              <a:ext cx="216024" cy="201622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ローチャート : 論理積ゲート 45"/>
            <p:cNvSpPr/>
            <p:nvPr/>
          </p:nvSpPr>
          <p:spPr>
            <a:xfrm>
              <a:off x="3397250" y="2564904"/>
              <a:ext cx="403622" cy="1872208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2902727" y="838412"/>
            <a:ext cx="343632" cy="1580704"/>
            <a:chOff x="1064568" y="2564904"/>
            <a:chExt cx="720080" cy="3312368"/>
          </a:xfr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0"/>
            <a:tileRect/>
          </a:gradFill>
        </p:grpSpPr>
        <p:grpSp>
          <p:nvGrpSpPr>
            <p:cNvPr id="50" name="グループ化 21"/>
            <p:cNvGrpSpPr/>
            <p:nvPr/>
          </p:nvGrpSpPr>
          <p:grpSpPr>
            <a:xfrm>
              <a:off x="1064568" y="2564904"/>
              <a:ext cx="720080" cy="1152128"/>
              <a:chOff x="992560" y="2204864"/>
              <a:chExt cx="792088" cy="1512168"/>
            </a:xfrm>
            <a:grpFill/>
          </p:grpSpPr>
          <p:sp>
            <p:nvSpPr>
              <p:cNvPr id="53" name="フローチャート : 論理積ゲート 52"/>
              <p:cNvSpPr/>
              <p:nvPr/>
            </p:nvSpPr>
            <p:spPr>
              <a:xfrm rot="5400000">
                <a:off x="1028564" y="2960948"/>
                <a:ext cx="720080" cy="792088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片側の 2 つの角を丸めた四角形 53"/>
              <p:cNvSpPr/>
              <p:nvPr/>
            </p:nvSpPr>
            <p:spPr>
              <a:xfrm>
                <a:off x="992560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片側の 2 つの角を丸めた四角形 54"/>
              <p:cNvSpPr/>
              <p:nvPr/>
            </p:nvSpPr>
            <p:spPr>
              <a:xfrm>
                <a:off x="1208584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片側の 2 つの角を丸めた四角形 55"/>
              <p:cNvSpPr/>
              <p:nvPr/>
            </p:nvSpPr>
            <p:spPr>
              <a:xfrm>
                <a:off x="1424608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片側の 2 つの角を丸めた四角形 56"/>
              <p:cNvSpPr/>
              <p:nvPr/>
            </p:nvSpPr>
            <p:spPr>
              <a:xfrm>
                <a:off x="1640632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台形 50"/>
            <p:cNvSpPr/>
            <p:nvPr/>
          </p:nvSpPr>
          <p:spPr>
            <a:xfrm>
              <a:off x="1244588" y="3501008"/>
              <a:ext cx="360040" cy="2232248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1244588" y="5589240"/>
              <a:ext cx="360040" cy="2880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2898822" y="2785946"/>
            <a:ext cx="343632" cy="1580704"/>
            <a:chOff x="2072680" y="2564904"/>
            <a:chExt cx="720080" cy="3312368"/>
          </a:xfr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0"/>
            <a:tileRect/>
          </a:gradFill>
        </p:grpSpPr>
        <p:sp>
          <p:nvSpPr>
            <p:cNvPr id="59" name="台形 58"/>
            <p:cNvSpPr/>
            <p:nvPr/>
          </p:nvSpPr>
          <p:spPr>
            <a:xfrm>
              <a:off x="2260476" y="3501008"/>
              <a:ext cx="360040" cy="2232248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2260476" y="5589240"/>
              <a:ext cx="360040" cy="2880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" name="グループ化 20"/>
            <p:cNvGrpSpPr/>
            <p:nvPr/>
          </p:nvGrpSpPr>
          <p:grpSpPr>
            <a:xfrm>
              <a:off x="2072680" y="2564904"/>
              <a:ext cx="720080" cy="1296144"/>
              <a:chOff x="2072680" y="2204864"/>
              <a:chExt cx="720080" cy="1440160"/>
            </a:xfrm>
            <a:grpFill/>
          </p:grpSpPr>
          <p:sp>
            <p:nvSpPr>
              <p:cNvPr id="62" name="フローチャート : 論理積ゲート 61"/>
              <p:cNvSpPr/>
              <p:nvPr/>
            </p:nvSpPr>
            <p:spPr>
              <a:xfrm rot="5400000">
                <a:off x="2072680" y="2924944"/>
                <a:ext cx="720080" cy="720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ローチャート : 論理積ゲート 62"/>
              <p:cNvSpPr/>
              <p:nvPr/>
            </p:nvSpPr>
            <p:spPr>
              <a:xfrm rot="16200000">
                <a:off x="1892660" y="2384884"/>
                <a:ext cx="1080120" cy="720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4" name="グループ化 63"/>
          <p:cNvGrpSpPr/>
          <p:nvPr/>
        </p:nvGrpSpPr>
        <p:grpSpPr>
          <a:xfrm>
            <a:off x="2971844" y="4792229"/>
            <a:ext cx="274906" cy="1580704"/>
            <a:chOff x="3224808" y="2564904"/>
            <a:chExt cx="576064" cy="3312368"/>
          </a:xfr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0"/>
            <a:tileRect/>
          </a:gradFill>
        </p:grpSpPr>
        <p:grpSp>
          <p:nvGrpSpPr>
            <p:cNvPr id="65" name="グループ化 26"/>
            <p:cNvGrpSpPr/>
            <p:nvPr/>
          </p:nvGrpSpPr>
          <p:grpSpPr>
            <a:xfrm>
              <a:off x="3224808" y="3501008"/>
              <a:ext cx="360040" cy="2376264"/>
              <a:chOff x="3224808" y="3501008"/>
              <a:chExt cx="360040" cy="2376264"/>
            </a:xfrm>
            <a:grpFill/>
          </p:grpSpPr>
          <p:sp>
            <p:nvSpPr>
              <p:cNvPr id="68" name="台形 67"/>
              <p:cNvSpPr/>
              <p:nvPr/>
            </p:nvSpPr>
            <p:spPr>
              <a:xfrm>
                <a:off x="3224808" y="3501008"/>
                <a:ext cx="360040" cy="22322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3224808" y="5589240"/>
                <a:ext cx="360040" cy="28803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角丸四角形 65"/>
            <p:cNvSpPr/>
            <p:nvPr/>
          </p:nvSpPr>
          <p:spPr>
            <a:xfrm>
              <a:off x="3296816" y="2564904"/>
              <a:ext cx="216024" cy="20162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ローチャート : 論理積ゲート 66"/>
            <p:cNvSpPr/>
            <p:nvPr/>
          </p:nvSpPr>
          <p:spPr>
            <a:xfrm>
              <a:off x="3397250" y="2564904"/>
              <a:ext cx="403622" cy="187220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4786285" y="838412"/>
            <a:ext cx="343632" cy="1580704"/>
            <a:chOff x="1064568" y="2564904"/>
            <a:chExt cx="720080" cy="3312368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0"/>
          </a:gradFill>
        </p:grpSpPr>
        <p:grpSp>
          <p:nvGrpSpPr>
            <p:cNvPr id="71" name="グループ化 21"/>
            <p:cNvGrpSpPr/>
            <p:nvPr/>
          </p:nvGrpSpPr>
          <p:grpSpPr>
            <a:xfrm>
              <a:off x="1064568" y="2564904"/>
              <a:ext cx="720080" cy="1152128"/>
              <a:chOff x="992560" y="2204864"/>
              <a:chExt cx="792088" cy="1512168"/>
            </a:xfrm>
            <a:grpFill/>
          </p:grpSpPr>
          <p:sp>
            <p:nvSpPr>
              <p:cNvPr id="74" name="フローチャート : 論理積ゲート 73"/>
              <p:cNvSpPr/>
              <p:nvPr/>
            </p:nvSpPr>
            <p:spPr>
              <a:xfrm rot="5400000">
                <a:off x="1028564" y="2960948"/>
                <a:ext cx="720080" cy="792088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>
                <a:off x="992560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片側の 2 つの角を丸めた四角形 75"/>
              <p:cNvSpPr/>
              <p:nvPr/>
            </p:nvSpPr>
            <p:spPr>
              <a:xfrm>
                <a:off x="1208584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>
                <a:off x="1424608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>
                <a:off x="1640632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台形 71"/>
            <p:cNvSpPr/>
            <p:nvPr/>
          </p:nvSpPr>
          <p:spPr>
            <a:xfrm>
              <a:off x="1244588" y="3501008"/>
              <a:ext cx="360040" cy="2232248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1244588" y="5589240"/>
              <a:ext cx="360040" cy="2880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4778475" y="2785946"/>
            <a:ext cx="343632" cy="1580704"/>
            <a:chOff x="2072680" y="2564904"/>
            <a:chExt cx="720080" cy="3312368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0"/>
          </a:gradFill>
        </p:grpSpPr>
        <p:sp>
          <p:nvSpPr>
            <p:cNvPr id="80" name="台形 79"/>
            <p:cNvSpPr/>
            <p:nvPr/>
          </p:nvSpPr>
          <p:spPr>
            <a:xfrm>
              <a:off x="2260476" y="3501008"/>
              <a:ext cx="360040" cy="2232248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2260476" y="5589240"/>
              <a:ext cx="360040" cy="2880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2" name="グループ化 20"/>
            <p:cNvGrpSpPr/>
            <p:nvPr/>
          </p:nvGrpSpPr>
          <p:grpSpPr>
            <a:xfrm>
              <a:off x="2072680" y="2564904"/>
              <a:ext cx="720080" cy="1296144"/>
              <a:chOff x="2072680" y="2204864"/>
              <a:chExt cx="720080" cy="1440160"/>
            </a:xfrm>
            <a:grpFill/>
          </p:grpSpPr>
          <p:sp>
            <p:nvSpPr>
              <p:cNvPr id="83" name="フローチャート : 論理積ゲート 82"/>
              <p:cNvSpPr/>
              <p:nvPr/>
            </p:nvSpPr>
            <p:spPr>
              <a:xfrm rot="5400000">
                <a:off x="2072680" y="2924944"/>
                <a:ext cx="720080" cy="720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ローチャート : 論理積ゲート 83"/>
              <p:cNvSpPr/>
              <p:nvPr/>
            </p:nvSpPr>
            <p:spPr>
              <a:xfrm rot="16200000">
                <a:off x="1892660" y="2384884"/>
                <a:ext cx="1080120" cy="720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" name="グループ化 84"/>
          <p:cNvGrpSpPr/>
          <p:nvPr/>
        </p:nvGrpSpPr>
        <p:grpSpPr>
          <a:xfrm>
            <a:off x="4838611" y="4792229"/>
            <a:ext cx="274906" cy="1580704"/>
            <a:chOff x="3224808" y="2564904"/>
            <a:chExt cx="576064" cy="3312368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0"/>
          </a:gradFill>
        </p:grpSpPr>
        <p:grpSp>
          <p:nvGrpSpPr>
            <p:cNvPr id="86" name="グループ化 26"/>
            <p:cNvGrpSpPr/>
            <p:nvPr/>
          </p:nvGrpSpPr>
          <p:grpSpPr>
            <a:xfrm>
              <a:off x="3224808" y="3501008"/>
              <a:ext cx="360040" cy="2376264"/>
              <a:chOff x="3224808" y="3501008"/>
              <a:chExt cx="360040" cy="2376264"/>
            </a:xfrm>
            <a:grpFill/>
          </p:grpSpPr>
          <p:sp>
            <p:nvSpPr>
              <p:cNvPr id="89" name="台形 88"/>
              <p:cNvSpPr/>
              <p:nvPr/>
            </p:nvSpPr>
            <p:spPr>
              <a:xfrm>
                <a:off x="3224808" y="3501008"/>
                <a:ext cx="360040" cy="22322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3224808" y="5589240"/>
                <a:ext cx="360040" cy="28803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7" name="角丸四角形 86"/>
            <p:cNvSpPr/>
            <p:nvPr/>
          </p:nvSpPr>
          <p:spPr>
            <a:xfrm>
              <a:off x="3296816" y="2564904"/>
              <a:ext cx="216024" cy="20162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フローチャート : 論理積ゲート 87"/>
            <p:cNvSpPr/>
            <p:nvPr/>
          </p:nvSpPr>
          <p:spPr>
            <a:xfrm>
              <a:off x="3397250" y="2564904"/>
              <a:ext cx="403622" cy="187220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6669843" y="838412"/>
            <a:ext cx="343632" cy="1580704"/>
            <a:chOff x="1064568" y="2564904"/>
            <a:chExt cx="720080" cy="3312368"/>
          </a:xfrm>
          <a:solidFill>
            <a:srgbClr val="663300"/>
          </a:solidFill>
        </p:grpSpPr>
        <p:grpSp>
          <p:nvGrpSpPr>
            <p:cNvPr id="92" name="グループ化 21"/>
            <p:cNvGrpSpPr/>
            <p:nvPr/>
          </p:nvGrpSpPr>
          <p:grpSpPr>
            <a:xfrm>
              <a:off x="1064568" y="2564904"/>
              <a:ext cx="720080" cy="1152128"/>
              <a:chOff x="992560" y="2204864"/>
              <a:chExt cx="792088" cy="1512168"/>
            </a:xfrm>
            <a:grpFill/>
          </p:grpSpPr>
          <p:sp>
            <p:nvSpPr>
              <p:cNvPr id="95" name="フローチャート : 論理積ゲート 94"/>
              <p:cNvSpPr/>
              <p:nvPr/>
            </p:nvSpPr>
            <p:spPr>
              <a:xfrm rot="5400000">
                <a:off x="1028564" y="2960948"/>
                <a:ext cx="720080" cy="792088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片側の 2 つの角を丸めた四角形 95"/>
              <p:cNvSpPr/>
              <p:nvPr/>
            </p:nvSpPr>
            <p:spPr>
              <a:xfrm>
                <a:off x="992560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片側の 2 つの角を丸めた四角形 96"/>
              <p:cNvSpPr/>
              <p:nvPr/>
            </p:nvSpPr>
            <p:spPr>
              <a:xfrm>
                <a:off x="1208584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片側の 2 つの角を丸めた四角形 97"/>
              <p:cNvSpPr/>
              <p:nvPr/>
            </p:nvSpPr>
            <p:spPr>
              <a:xfrm>
                <a:off x="1424608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片側の 2 つの角を丸めた四角形 98"/>
              <p:cNvSpPr/>
              <p:nvPr/>
            </p:nvSpPr>
            <p:spPr>
              <a:xfrm>
                <a:off x="1640632" y="2204864"/>
                <a:ext cx="144016" cy="9601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台形 92"/>
            <p:cNvSpPr/>
            <p:nvPr/>
          </p:nvSpPr>
          <p:spPr>
            <a:xfrm>
              <a:off x="1244588" y="3501008"/>
              <a:ext cx="360040" cy="2232248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1244588" y="5589240"/>
              <a:ext cx="360040" cy="2880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6658128" y="2785946"/>
            <a:ext cx="343632" cy="1580704"/>
            <a:chOff x="2072680" y="2564904"/>
            <a:chExt cx="720080" cy="3312368"/>
          </a:xfrm>
          <a:solidFill>
            <a:srgbClr val="663300"/>
          </a:solidFill>
        </p:grpSpPr>
        <p:sp>
          <p:nvSpPr>
            <p:cNvPr id="101" name="台形 100"/>
            <p:cNvSpPr/>
            <p:nvPr/>
          </p:nvSpPr>
          <p:spPr>
            <a:xfrm>
              <a:off x="2260476" y="3501008"/>
              <a:ext cx="360040" cy="2232248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2260476" y="5589240"/>
              <a:ext cx="360040" cy="2880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3" name="グループ化 20"/>
            <p:cNvGrpSpPr/>
            <p:nvPr/>
          </p:nvGrpSpPr>
          <p:grpSpPr>
            <a:xfrm>
              <a:off x="2072680" y="2564904"/>
              <a:ext cx="720080" cy="1296144"/>
              <a:chOff x="2072680" y="2204864"/>
              <a:chExt cx="720080" cy="1440160"/>
            </a:xfrm>
            <a:grpFill/>
          </p:grpSpPr>
          <p:sp>
            <p:nvSpPr>
              <p:cNvPr id="104" name="フローチャート : 論理積ゲート 103"/>
              <p:cNvSpPr/>
              <p:nvPr/>
            </p:nvSpPr>
            <p:spPr>
              <a:xfrm rot="5400000">
                <a:off x="2072680" y="2924944"/>
                <a:ext cx="720080" cy="720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ローチャート : 論理積ゲート 104"/>
              <p:cNvSpPr/>
              <p:nvPr/>
            </p:nvSpPr>
            <p:spPr>
              <a:xfrm rot="16200000">
                <a:off x="1892660" y="2384884"/>
                <a:ext cx="1080120" cy="720080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6" name="グループ化 105"/>
          <p:cNvGrpSpPr/>
          <p:nvPr/>
        </p:nvGrpSpPr>
        <p:grpSpPr>
          <a:xfrm>
            <a:off x="6705378" y="4792229"/>
            <a:ext cx="274906" cy="1580704"/>
            <a:chOff x="3224808" y="2564904"/>
            <a:chExt cx="576064" cy="3312368"/>
          </a:xfrm>
          <a:solidFill>
            <a:srgbClr val="663300"/>
          </a:solidFill>
        </p:grpSpPr>
        <p:grpSp>
          <p:nvGrpSpPr>
            <p:cNvPr id="107" name="グループ化 26"/>
            <p:cNvGrpSpPr/>
            <p:nvPr/>
          </p:nvGrpSpPr>
          <p:grpSpPr>
            <a:xfrm>
              <a:off x="3224808" y="3501008"/>
              <a:ext cx="360040" cy="2376264"/>
              <a:chOff x="3224808" y="3501008"/>
              <a:chExt cx="360040" cy="2376264"/>
            </a:xfrm>
            <a:grpFill/>
          </p:grpSpPr>
          <p:sp>
            <p:nvSpPr>
              <p:cNvPr id="110" name="台形 109"/>
              <p:cNvSpPr/>
              <p:nvPr/>
            </p:nvSpPr>
            <p:spPr>
              <a:xfrm>
                <a:off x="3224808" y="3501008"/>
                <a:ext cx="360040" cy="22322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3224808" y="5589240"/>
                <a:ext cx="360040" cy="28803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" name="角丸四角形 107"/>
            <p:cNvSpPr/>
            <p:nvPr/>
          </p:nvSpPr>
          <p:spPr>
            <a:xfrm>
              <a:off x="3296816" y="2564904"/>
              <a:ext cx="216024" cy="20162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フローチャート : 論理積ゲート 108"/>
            <p:cNvSpPr/>
            <p:nvPr/>
          </p:nvSpPr>
          <p:spPr>
            <a:xfrm>
              <a:off x="3397250" y="2564904"/>
              <a:ext cx="403622" cy="1872208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8553400" y="838412"/>
            <a:ext cx="343632" cy="1580704"/>
            <a:chOff x="2864768" y="260648"/>
            <a:chExt cx="469617" cy="2160240"/>
          </a:xfrm>
        </p:grpSpPr>
        <p:grpSp>
          <p:nvGrpSpPr>
            <p:cNvPr id="112" name="グループ化 111"/>
            <p:cNvGrpSpPr/>
            <p:nvPr/>
          </p:nvGrpSpPr>
          <p:grpSpPr>
            <a:xfrm>
              <a:off x="2864768" y="260648"/>
              <a:ext cx="469617" cy="2160240"/>
              <a:chOff x="1064568" y="2564904"/>
              <a:chExt cx="720080" cy="3312368"/>
            </a:xfrm>
            <a:solidFill>
              <a:schemeClr val="tx1"/>
            </a:solidFill>
          </p:grpSpPr>
          <p:grpSp>
            <p:nvGrpSpPr>
              <p:cNvPr id="113" name="グループ化 21"/>
              <p:cNvGrpSpPr/>
              <p:nvPr/>
            </p:nvGrpSpPr>
            <p:grpSpPr>
              <a:xfrm>
                <a:off x="1064568" y="2564904"/>
                <a:ext cx="720080" cy="1152128"/>
                <a:chOff x="992560" y="2204864"/>
                <a:chExt cx="792088" cy="1512168"/>
              </a:xfrm>
              <a:grpFill/>
            </p:grpSpPr>
            <p:sp>
              <p:nvSpPr>
                <p:cNvPr id="116" name="フローチャート : 論理積ゲート 115"/>
                <p:cNvSpPr/>
                <p:nvPr/>
              </p:nvSpPr>
              <p:spPr>
                <a:xfrm rot="5400000">
                  <a:off x="1028564" y="2960948"/>
                  <a:ext cx="720080" cy="792088"/>
                </a:xfrm>
                <a:prstGeom prst="flowChartDelay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片側の 2 つの角を丸めた四角形 116"/>
                <p:cNvSpPr/>
                <p:nvPr/>
              </p:nvSpPr>
              <p:spPr>
                <a:xfrm>
                  <a:off x="992560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片側の 2 つの角を丸めた四角形 117"/>
                <p:cNvSpPr/>
                <p:nvPr/>
              </p:nvSpPr>
              <p:spPr>
                <a:xfrm>
                  <a:off x="1208584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片側の 2 つの角を丸めた四角形 118"/>
                <p:cNvSpPr/>
                <p:nvPr/>
              </p:nvSpPr>
              <p:spPr>
                <a:xfrm>
                  <a:off x="1424608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片側の 2 つの角を丸めた四角形 119"/>
                <p:cNvSpPr/>
                <p:nvPr/>
              </p:nvSpPr>
              <p:spPr>
                <a:xfrm>
                  <a:off x="1640632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台形 113"/>
              <p:cNvSpPr/>
              <p:nvPr/>
            </p:nvSpPr>
            <p:spPr>
              <a:xfrm>
                <a:off x="1244588" y="3501008"/>
                <a:ext cx="360040" cy="2232248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1244588" y="5589240"/>
                <a:ext cx="360040" cy="288032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3" name="グループ化 132"/>
            <p:cNvGrpSpPr/>
            <p:nvPr/>
          </p:nvGrpSpPr>
          <p:grpSpPr>
            <a:xfrm>
              <a:off x="2864768" y="260648"/>
              <a:ext cx="469617" cy="2160240"/>
              <a:chOff x="1064568" y="2564904"/>
              <a:chExt cx="720080" cy="331236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134" name="グループ化 21"/>
              <p:cNvGrpSpPr/>
              <p:nvPr/>
            </p:nvGrpSpPr>
            <p:grpSpPr>
              <a:xfrm>
                <a:off x="1064568" y="2564904"/>
                <a:ext cx="720080" cy="1152128"/>
                <a:chOff x="992560" y="2204864"/>
                <a:chExt cx="792088" cy="1512168"/>
              </a:xfrm>
              <a:grpFill/>
            </p:grpSpPr>
            <p:sp>
              <p:nvSpPr>
                <p:cNvPr id="137" name="フローチャート : 論理積ゲート 136"/>
                <p:cNvSpPr/>
                <p:nvPr/>
              </p:nvSpPr>
              <p:spPr>
                <a:xfrm rot="5400000">
                  <a:off x="1028564" y="2960948"/>
                  <a:ext cx="720080" cy="792088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片側の 2 つの角を丸めた四角形 137"/>
                <p:cNvSpPr/>
                <p:nvPr/>
              </p:nvSpPr>
              <p:spPr>
                <a:xfrm>
                  <a:off x="992560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片側の 2 つの角を丸めた四角形 138"/>
                <p:cNvSpPr/>
                <p:nvPr/>
              </p:nvSpPr>
              <p:spPr>
                <a:xfrm>
                  <a:off x="1208584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片側の 2 つの角を丸めた四角形 139"/>
                <p:cNvSpPr/>
                <p:nvPr/>
              </p:nvSpPr>
              <p:spPr>
                <a:xfrm>
                  <a:off x="1424608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片側の 2 つの角を丸めた四角形 140"/>
                <p:cNvSpPr/>
                <p:nvPr/>
              </p:nvSpPr>
              <p:spPr>
                <a:xfrm>
                  <a:off x="1640632" y="2204864"/>
                  <a:ext cx="144016" cy="9601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台形 134"/>
              <p:cNvSpPr/>
              <p:nvPr/>
            </p:nvSpPr>
            <p:spPr>
              <a:xfrm>
                <a:off x="1244588" y="3501008"/>
                <a:ext cx="360040" cy="22322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円/楕円 135"/>
              <p:cNvSpPr/>
              <p:nvPr/>
            </p:nvSpPr>
            <p:spPr>
              <a:xfrm>
                <a:off x="1244588" y="5589240"/>
                <a:ext cx="360040" cy="28803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8537781" y="2785946"/>
            <a:ext cx="343632" cy="1580704"/>
            <a:chOff x="2864768" y="2564904"/>
            <a:chExt cx="469617" cy="2160240"/>
          </a:xfrm>
        </p:grpSpPr>
        <p:grpSp>
          <p:nvGrpSpPr>
            <p:cNvPr id="121" name="グループ化 120"/>
            <p:cNvGrpSpPr/>
            <p:nvPr/>
          </p:nvGrpSpPr>
          <p:grpSpPr>
            <a:xfrm>
              <a:off x="2864768" y="2564904"/>
              <a:ext cx="469617" cy="2160240"/>
              <a:chOff x="2072680" y="2564904"/>
              <a:chExt cx="720080" cy="3312368"/>
            </a:xfrm>
            <a:solidFill>
              <a:schemeClr val="tx1"/>
            </a:solidFill>
          </p:grpSpPr>
          <p:sp>
            <p:nvSpPr>
              <p:cNvPr id="122" name="台形 121"/>
              <p:cNvSpPr/>
              <p:nvPr/>
            </p:nvSpPr>
            <p:spPr>
              <a:xfrm>
                <a:off x="2260476" y="3501008"/>
                <a:ext cx="360040" cy="2232248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2260476" y="5589240"/>
                <a:ext cx="360040" cy="288032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4" name="グループ化 20"/>
              <p:cNvGrpSpPr/>
              <p:nvPr/>
            </p:nvGrpSpPr>
            <p:grpSpPr>
              <a:xfrm>
                <a:off x="2072680" y="2564904"/>
                <a:ext cx="720080" cy="1296144"/>
                <a:chOff x="2072680" y="2204864"/>
                <a:chExt cx="720080" cy="1440160"/>
              </a:xfrm>
              <a:grpFill/>
            </p:grpSpPr>
            <p:sp>
              <p:nvSpPr>
                <p:cNvPr id="125" name="フローチャート : 論理積ゲート 124"/>
                <p:cNvSpPr/>
                <p:nvPr/>
              </p:nvSpPr>
              <p:spPr>
                <a:xfrm rot="5400000">
                  <a:off x="2072680" y="2924944"/>
                  <a:ext cx="720080" cy="720080"/>
                </a:xfrm>
                <a:prstGeom prst="flowChartDelay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ローチャート : 論理積ゲート 125"/>
                <p:cNvSpPr/>
                <p:nvPr/>
              </p:nvSpPr>
              <p:spPr>
                <a:xfrm rot="16200000">
                  <a:off x="1892660" y="2384884"/>
                  <a:ext cx="1080120" cy="720080"/>
                </a:xfrm>
                <a:prstGeom prst="flowChartDelay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2864768" y="2564904"/>
              <a:ext cx="469617" cy="2160240"/>
              <a:chOff x="2072680" y="2564904"/>
              <a:chExt cx="720080" cy="3312368"/>
            </a:xfrm>
            <a:solidFill>
              <a:schemeClr val="bg1">
                <a:lumMod val="85000"/>
              </a:schemeClr>
            </a:solidFill>
          </p:grpSpPr>
          <p:sp>
            <p:nvSpPr>
              <p:cNvPr id="143" name="台形 142"/>
              <p:cNvSpPr/>
              <p:nvPr/>
            </p:nvSpPr>
            <p:spPr>
              <a:xfrm>
                <a:off x="2260476" y="3501008"/>
                <a:ext cx="360040" cy="2232248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2260476" y="5589240"/>
                <a:ext cx="360040" cy="28803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5" name="グループ化 20"/>
              <p:cNvGrpSpPr/>
              <p:nvPr/>
            </p:nvGrpSpPr>
            <p:grpSpPr>
              <a:xfrm>
                <a:off x="2072680" y="2564904"/>
                <a:ext cx="720080" cy="1296144"/>
                <a:chOff x="2072680" y="2204864"/>
                <a:chExt cx="720080" cy="1440160"/>
              </a:xfrm>
              <a:grpFill/>
            </p:grpSpPr>
            <p:sp>
              <p:nvSpPr>
                <p:cNvPr id="146" name="フローチャート : 論理積ゲート 145"/>
                <p:cNvSpPr/>
                <p:nvPr/>
              </p:nvSpPr>
              <p:spPr>
                <a:xfrm rot="5400000">
                  <a:off x="2072680" y="2924944"/>
                  <a:ext cx="720080" cy="720080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ローチャート : 論理積ゲート 146"/>
                <p:cNvSpPr/>
                <p:nvPr/>
              </p:nvSpPr>
              <p:spPr>
                <a:xfrm rot="16200000">
                  <a:off x="1892660" y="2384884"/>
                  <a:ext cx="1080120" cy="720080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8572144" y="4792229"/>
            <a:ext cx="274906" cy="1580704"/>
            <a:chOff x="2936776" y="4697760"/>
            <a:chExt cx="375694" cy="2160240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2936776" y="4697760"/>
              <a:ext cx="375694" cy="2160240"/>
              <a:chOff x="3224808" y="2564904"/>
              <a:chExt cx="576064" cy="3312368"/>
            </a:xfrm>
            <a:solidFill>
              <a:schemeClr val="tx1"/>
            </a:solidFill>
          </p:grpSpPr>
          <p:grpSp>
            <p:nvGrpSpPr>
              <p:cNvPr id="128" name="グループ化 26"/>
              <p:cNvGrpSpPr/>
              <p:nvPr/>
            </p:nvGrpSpPr>
            <p:grpSpPr>
              <a:xfrm>
                <a:off x="3224808" y="3501008"/>
                <a:ext cx="360040" cy="2376264"/>
                <a:chOff x="3224808" y="3501008"/>
                <a:chExt cx="360040" cy="2376264"/>
              </a:xfrm>
              <a:grpFill/>
            </p:grpSpPr>
            <p:sp>
              <p:nvSpPr>
                <p:cNvPr id="131" name="台形 130"/>
                <p:cNvSpPr/>
                <p:nvPr/>
              </p:nvSpPr>
              <p:spPr>
                <a:xfrm>
                  <a:off x="3224808" y="3501008"/>
                  <a:ext cx="360040" cy="2232248"/>
                </a:xfrm>
                <a:prstGeom prst="trapezoid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円/楕円 131"/>
                <p:cNvSpPr/>
                <p:nvPr/>
              </p:nvSpPr>
              <p:spPr>
                <a:xfrm>
                  <a:off x="3224808" y="5589240"/>
                  <a:ext cx="360040" cy="28803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9" name="角丸四角形 128"/>
              <p:cNvSpPr/>
              <p:nvPr/>
            </p:nvSpPr>
            <p:spPr>
              <a:xfrm>
                <a:off x="3296816" y="2564904"/>
                <a:ext cx="216024" cy="201622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フローチャート : 論理積ゲート 129"/>
              <p:cNvSpPr/>
              <p:nvPr/>
            </p:nvSpPr>
            <p:spPr>
              <a:xfrm>
                <a:off x="3397250" y="2564904"/>
                <a:ext cx="403622" cy="1872208"/>
              </a:xfrm>
              <a:prstGeom prst="flowChartDelay">
                <a:avLst/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2936776" y="4697760"/>
              <a:ext cx="375694" cy="2160240"/>
              <a:chOff x="3224808" y="2564904"/>
              <a:chExt cx="576064" cy="331236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149" name="グループ化 26"/>
              <p:cNvGrpSpPr/>
              <p:nvPr/>
            </p:nvGrpSpPr>
            <p:grpSpPr>
              <a:xfrm>
                <a:off x="3224808" y="3501008"/>
                <a:ext cx="360040" cy="2376264"/>
                <a:chOff x="3224808" y="3501008"/>
                <a:chExt cx="360040" cy="2376264"/>
              </a:xfrm>
              <a:grpFill/>
            </p:grpSpPr>
            <p:sp>
              <p:nvSpPr>
                <p:cNvPr id="152" name="台形 151"/>
                <p:cNvSpPr/>
                <p:nvPr/>
              </p:nvSpPr>
              <p:spPr>
                <a:xfrm>
                  <a:off x="3224808" y="3501008"/>
                  <a:ext cx="360040" cy="2232248"/>
                </a:xfrm>
                <a:prstGeom prst="trapezoid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円/楕円 152"/>
                <p:cNvSpPr/>
                <p:nvPr/>
              </p:nvSpPr>
              <p:spPr>
                <a:xfrm>
                  <a:off x="3224808" y="5589240"/>
                  <a:ext cx="360040" cy="28803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0" name="角丸四角形 149"/>
              <p:cNvSpPr/>
              <p:nvPr/>
            </p:nvSpPr>
            <p:spPr>
              <a:xfrm>
                <a:off x="3296816" y="2564904"/>
                <a:ext cx="216024" cy="201622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フローチャート : 論理積ゲート 150"/>
              <p:cNvSpPr/>
              <p:nvPr/>
            </p:nvSpPr>
            <p:spPr>
              <a:xfrm>
                <a:off x="3397250" y="2564904"/>
                <a:ext cx="403622" cy="1872208"/>
              </a:xfrm>
              <a:prstGeom prst="flowChartDelay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470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700118" y="848955"/>
            <a:ext cx="1059141" cy="1566601"/>
            <a:chOff x="700118" y="848955"/>
            <a:chExt cx="1059141" cy="156660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700118" y="848955"/>
              <a:ext cx="309605" cy="1566601"/>
              <a:chOff x="3872880" y="260648"/>
              <a:chExt cx="469617" cy="2376264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155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158" name="フローチャート : 論理積ゲート 157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片側の 2 つの角を丸めた四角形 158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片側の 2 つの角を丸めた四角形 159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片側の 2 つの角を丸めた四角形 160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片側の 2 つの角を丸めた四角形 161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6" name="台形 155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円/楕円 156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5" name="角丸四角形 17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1084682" y="848955"/>
              <a:ext cx="309605" cy="1566601"/>
              <a:chOff x="4592960" y="260648"/>
              <a:chExt cx="469617" cy="2376264"/>
            </a:xfrm>
          </p:grpSpPr>
          <p:grpSp>
            <p:nvGrpSpPr>
              <p:cNvPr id="163" name="グループ化 162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164" name="台形 163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円/楕円 164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6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167" name="フローチャート : 論理積ゲート 166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ローチャート : 論理積ゲート 167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76" name="角丸四角形 175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1469246" y="848955"/>
              <a:ext cx="290013" cy="1566601"/>
              <a:chOff x="5212855" y="260648"/>
              <a:chExt cx="439900" cy="2376264"/>
            </a:xfrm>
          </p:grpSpPr>
          <p:grpSp>
            <p:nvGrpSpPr>
              <p:cNvPr id="169" name="グループ化 168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170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173" name="台形 172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円/楕円 173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1" name="角丸四角形 170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ローチャート : 論理積ゲート 171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7" name="角丸四角形 176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4" name="グループ化 273"/>
          <p:cNvGrpSpPr/>
          <p:nvPr/>
        </p:nvGrpSpPr>
        <p:grpSpPr>
          <a:xfrm>
            <a:off x="2502285" y="848955"/>
            <a:ext cx="1059141" cy="1566601"/>
            <a:chOff x="700118" y="848955"/>
            <a:chExt cx="1059141" cy="1566601"/>
          </a:xfrm>
        </p:grpSpPr>
        <p:grpSp>
          <p:nvGrpSpPr>
            <p:cNvPr id="275" name="グループ化 274"/>
            <p:cNvGrpSpPr/>
            <p:nvPr/>
          </p:nvGrpSpPr>
          <p:grpSpPr>
            <a:xfrm>
              <a:off x="700118" y="848955"/>
              <a:ext cx="309605" cy="1566601"/>
              <a:chOff x="3872880" y="260648"/>
              <a:chExt cx="469617" cy="2376264"/>
            </a:xfrm>
          </p:grpSpPr>
          <p:grpSp>
            <p:nvGrpSpPr>
              <p:cNvPr id="292" name="グループ化 291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294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297" name="フローチャート : 論理積ゲート 296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片側の 2 つの角を丸めた四角形 297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片側の 2 つの角を丸めた四角形 298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片側の 2 つの角を丸めた四角形 299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片側の 2 つの角を丸めた四角形 300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5" name="台形 294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円/楕円 295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3" name="角丸四角形 292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1084682" y="848955"/>
              <a:ext cx="309605" cy="1566601"/>
              <a:chOff x="4592960" y="260648"/>
              <a:chExt cx="469617" cy="2376264"/>
            </a:xfrm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287" name="台形 286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円/楕円 287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89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290" name="フローチャート : 論理積ゲート 289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ローチャート : 論理積ゲート 290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86" name="角丸四角形 285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1469246" y="848955"/>
              <a:ext cx="290013" cy="1566601"/>
              <a:chOff x="5212855" y="260648"/>
              <a:chExt cx="439900" cy="2376264"/>
            </a:xfrm>
          </p:grpSpPr>
          <p:grpSp>
            <p:nvGrpSpPr>
              <p:cNvPr id="278" name="グループ化 277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280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283" name="台形 282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4" name="円/楕円 283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1" name="角丸四角形 280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フローチャート : 論理積ゲート 281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9" name="角丸四角形 278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2" name="グループ化 301"/>
          <p:cNvGrpSpPr/>
          <p:nvPr/>
        </p:nvGrpSpPr>
        <p:grpSpPr>
          <a:xfrm>
            <a:off x="4393229" y="848955"/>
            <a:ext cx="1059141" cy="1566601"/>
            <a:chOff x="700118" y="848955"/>
            <a:chExt cx="1059141" cy="1566601"/>
          </a:xfrm>
        </p:grpSpPr>
        <p:grpSp>
          <p:nvGrpSpPr>
            <p:cNvPr id="303" name="グループ化 302"/>
            <p:cNvGrpSpPr/>
            <p:nvPr/>
          </p:nvGrpSpPr>
          <p:grpSpPr>
            <a:xfrm>
              <a:off x="700118" y="848955"/>
              <a:ext cx="309605" cy="1566601"/>
              <a:chOff x="3872880" y="260648"/>
              <a:chExt cx="469617" cy="2376264"/>
            </a:xfrm>
          </p:grpSpPr>
          <p:grpSp>
            <p:nvGrpSpPr>
              <p:cNvPr id="320" name="グループ化 319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322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325" name="フローチャート : 論理積ゲート 324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片側の 2 つの角を丸めた四角形 325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片側の 2 つの角を丸めた四角形 326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片側の 2 つの角を丸めた四角形 327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片側の 2 つの角を丸めた四角形 328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台形 322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円/楕円 323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1" name="角丸四角形 320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>
              <a:off x="1084682" y="848955"/>
              <a:ext cx="309605" cy="1566601"/>
              <a:chOff x="4592960" y="260648"/>
              <a:chExt cx="469617" cy="2376264"/>
            </a:xfrm>
          </p:grpSpPr>
          <p:grpSp>
            <p:nvGrpSpPr>
              <p:cNvPr id="313" name="グループ化 312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315" name="台形 314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円/楕円 315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17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318" name="フローチャート : 論理積ゲート 317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フローチャート : 論理積ゲート 318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14" name="角丸四角形 313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/>
            <p:cNvGrpSpPr/>
            <p:nvPr/>
          </p:nvGrpSpPr>
          <p:grpSpPr>
            <a:xfrm>
              <a:off x="1469246" y="848955"/>
              <a:ext cx="290013" cy="1566601"/>
              <a:chOff x="5212855" y="260648"/>
              <a:chExt cx="439900" cy="2376264"/>
            </a:xfrm>
          </p:grpSpPr>
          <p:grpSp>
            <p:nvGrpSpPr>
              <p:cNvPr id="306" name="グループ化 305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308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311" name="台形 310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2" name="円/楕円 311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09" name="角丸四角形 308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ローチャート : 論理積ゲート 309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7" name="角丸四角形 306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0" name="グループ化 329"/>
          <p:cNvGrpSpPr/>
          <p:nvPr/>
        </p:nvGrpSpPr>
        <p:grpSpPr>
          <a:xfrm>
            <a:off x="6257540" y="848955"/>
            <a:ext cx="1059141" cy="1566601"/>
            <a:chOff x="700118" y="848955"/>
            <a:chExt cx="1059141" cy="1566601"/>
          </a:xfrm>
        </p:grpSpPr>
        <p:grpSp>
          <p:nvGrpSpPr>
            <p:cNvPr id="331" name="グループ化 330"/>
            <p:cNvGrpSpPr/>
            <p:nvPr/>
          </p:nvGrpSpPr>
          <p:grpSpPr>
            <a:xfrm>
              <a:off x="700118" y="848955"/>
              <a:ext cx="309605" cy="1566601"/>
              <a:chOff x="3872880" y="260648"/>
              <a:chExt cx="469617" cy="2376264"/>
            </a:xfrm>
          </p:grpSpPr>
          <p:grpSp>
            <p:nvGrpSpPr>
              <p:cNvPr id="348" name="グループ化 347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350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353" name="フローチャート : 論理積ゲート 352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片側の 2 つの角を丸めた四角形 353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片側の 2 つの角を丸めた四角形 354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片側の 2 つの角を丸めた四角形 355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片側の 2 つの角を丸めた四角形 356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1" name="台形 350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円/楕円 351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9" name="角丸四角形 348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2" name="グループ化 331"/>
            <p:cNvGrpSpPr/>
            <p:nvPr/>
          </p:nvGrpSpPr>
          <p:grpSpPr>
            <a:xfrm>
              <a:off x="1084682" y="848955"/>
              <a:ext cx="309605" cy="1566601"/>
              <a:chOff x="4592960" y="260648"/>
              <a:chExt cx="469617" cy="2376264"/>
            </a:xfrm>
          </p:grpSpPr>
          <p:grpSp>
            <p:nvGrpSpPr>
              <p:cNvPr id="341" name="グループ化 340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343" name="台形 342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円/楕円 343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5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346" name="フローチャート : 論理積ゲート 345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ローチャート : 論理積ゲート 346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42" name="角丸四角形 341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/>
            <p:cNvGrpSpPr/>
            <p:nvPr/>
          </p:nvGrpSpPr>
          <p:grpSpPr>
            <a:xfrm>
              <a:off x="1469246" y="848955"/>
              <a:ext cx="290013" cy="1566601"/>
              <a:chOff x="5212855" y="260648"/>
              <a:chExt cx="439900" cy="2376264"/>
            </a:xfrm>
          </p:grpSpPr>
          <p:grpSp>
            <p:nvGrpSpPr>
              <p:cNvPr id="334" name="グループ化 333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336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339" name="台形 338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円/楕円 339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7" name="角丸四角形 336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フローチャート : 論理積ゲート 337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5" name="角丸四角形 334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8" name="グループ化 357"/>
          <p:cNvGrpSpPr/>
          <p:nvPr/>
        </p:nvGrpSpPr>
        <p:grpSpPr>
          <a:xfrm>
            <a:off x="8104095" y="848955"/>
            <a:ext cx="1059141" cy="1566601"/>
            <a:chOff x="700118" y="848955"/>
            <a:chExt cx="1059141" cy="1566601"/>
          </a:xfrm>
        </p:grpSpPr>
        <p:grpSp>
          <p:nvGrpSpPr>
            <p:cNvPr id="359" name="グループ化 358"/>
            <p:cNvGrpSpPr/>
            <p:nvPr/>
          </p:nvGrpSpPr>
          <p:grpSpPr>
            <a:xfrm>
              <a:off x="700118" y="848955"/>
              <a:ext cx="309605" cy="1566601"/>
              <a:chOff x="3872880" y="260648"/>
              <a:chExt cx="469617" cy="2376264"/>
            </a:xfrm>
          </p:grpSpPr>
          <p:grpSp>
            <p:nvGrpSpPr>
              <p:cNvPr id="376" name="グループ化 375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378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381" name="フローチャート : 論理積ゲート 380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片側の 2 つの角を丸めた四角形 381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片側の 2 つの角を丸めた四角形 382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片側の 2 つの角を丸めた四角形 383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片側の 2 つの角を丸めた四角形 384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9" name="台形 378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円/楕円 379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77" name="角丸四角形 376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0" name="グループ化 359"/>
            <p:cNvGrpSpPr/>
            <p:nvPr/>
          </p:nvGrpSpPr>
          <p:grpSpPr>
            <a:xfrm>
              <a:off x="1084682" y="848955"/>
              <a:ext cx="309605" cy="1566601"/>
              <a:chOff x="4592960" y="260648"/>
              <a:chExt cx="469617" cy="2376264"/>
            </a:xfrm>
          </p:grpSpPr>
          <p:grpSp>
            <p:nvGrpSpPr>
              <p:cNvPr id="369" name="グループ化 368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371" name="台形 370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2" name="円/楕円 371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3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374" name="フローチャート : 論理積ゲート 373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ローチャート : 論理積ゲート 374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70" name="角丸四角形 369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1" name="グループ化 360"/>
            <p:cNvGrpSpPr/>
            <p:nvPr/>
          </p:nvGrpSpPr>
          <p:grpSpPr>
            <a:xfrm>
              <a:off x="1469246" y="848955"/>
              <a:ext cx="290013" cy="1566601"/>
              <a:chOff x="5212855" y="260648"/>
              <a:chExt cx="439900" cy="2376264"/>
            </a:xfrm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364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367" name="台形 366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8" name="円/楕円 367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5" name="角丸四角形 364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フローチャート : 論理積ゲート 365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3" name="角丸四角形 362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700118" y="2846430"/>
            <a:ext cx="1059141" cy="1566601"/>
            <a:chOff x="700118" y="2846430"/>
            <a:chExt cx="1059141" cy="1566601"/>
          </a:xfrm>
        </p:grpSpPr>
        <p:grpSp>
          <p:nvGrpSpPr>
            <p:cNvPr id="387" name="グループ化 386"/>
            <p:cNvGrpSpPr/>
            <p:nvPr/>
          </p:nvGrpSpPr>
          <p:grpSpPr>
            <a:xfrm rot="1800000">
              <a:off x="700118" y="2846430"/>
              <a:ext cx="309605" cy="1566601"/>
              <a:chOff x="3872880" y="260648"/>
              <a:chExt cx="469617" cy="2376264"/>
            </a:xfrm>
          </p:grpSpPr>
          <p:grpSp>
            <p:nvGrpSpPr>
              <p:cNvPr id="404" name="グループ化 40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406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409" name="フローチャート : 論理積ゲート 408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片側の 2 つの角を丸めた四角形 409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片側の 2 つの角を丸めた四角形 410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片側の 2 つの角を丸めた四角形 411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片側の 2 つの角を丸めた四角形 412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7" name="台形 406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円/楕円 407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5" name="角丸四角形 40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/>
            <p:cNvGrpSpPr/>
            <p:nvPr/>
          </p:nvGrpSpPr>
          <p:grpSpPr>
            <a:xfrm rot="1800000">
              <a:off x="1084682" y="2846430"/>
              <a:ext cx="309605" cy="1566601"/>
              <a:chOff x="4592960" y="260648"/>
              <a:chExt cx="469617" cy="2376264"/>
            </a:xfrm>
          </p:grpSpPr>
          <p:grpSp>
            <p:nvGrpSpPr>
              <p:cNvPr id="397" name="グループ化 396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399" name="台形 398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0" name="円/楕円 399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1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402" name="フローチャート : 論理積ゲート 401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フローチャート : 論理積ゲート 402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98" name="角丸四角形 397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 rot="1800000">
              <a:off x="1469246" y="2846430"/>
              <a:ext cx="290013" cy="1566601"/>
              <a:chOff x="5212855" y="260648"/>
              <a:chExt cx="439900" cy="2376264"/>
            </a:xfrm>
          </p:grpSpPr>
          <p:grpSp>
            <p:nvGrpSpPr>
              <p:cNvPr id="390" name="グループ化 389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392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395" name="台形 394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6" name="円/楕円 395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93" name="角丸四角形 392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ローチャート : 論理積ゲート 393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1" name="角丸四角形 390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4" name="グループ化 413"/>
          <p:cNvGrpSpPr/>
          <p:nvPr/>
        </p:nvGrpSpPr>
        <p:grpSpPr>
          <a:xfrm>
            <a:off x="2564428" y="2846430"/>
            <a:ext cx="1059141" cy="1566601"/>
            <a:chOff x="700118" y="2846430"/>
            <a:chExt cx="1059141" cy="1566601"/>
          </a:xfrm>
        </p:grpSpPr>
        <p:grpSp>
          <p:nvGrpSpPr>
            <p:cNvPr id="415" name="グループ化 414"/>
            <p:cNvGrpSpPr/>
            <p:nvPr/>
          </p:nvGrpSpPr>
          <p:grpSpPr>
            <a:xfrm rot="1800000">
              <a:off x="700118" y="2846430"/>
              <a:ext cx="309605" cy="1566601"/>
              <a:chOff x="3872880" y="260648"/>
              <a:chExt cx="469617" cy="2376264"/>
            </a:xfrm>
          </p:grpSpPr>
          <p:grpSp>
            <p:nvGrpSpPr>
              <p:cNvPr id="432" name="グループ化 431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434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437" name="フローチャート : 論理積ゲート 436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片側の 2 つの角を丸めた四角形 437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片側の 2 つの角を丸めた四角形 438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片側の 2 つの角を丸めた四角形 439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片側の 2 つの角を丸めた四角形 440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5" name="台形 434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6" name="円/楕円 435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3" name="角丸四角形 432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6" name="グループ化 415"/>
            <p:cNvGrpSpPr/>
            <p:nvPr/>
          </p:nvGrpSpPr>
          <p:grpSpPr>
            <a:xfrm rot="1800000">
              <a:off x="1084682" y="2846430"/>
              <a:ext cx="309605" cy="1566601"/>
              <a:chOff x="4592960" y="260648"/>
              <a:chExt cx="469617" cy="2376264"/>
            </a:xfrm>
          </p:grpSpPr>
          <p:grpSp>
            <p:nvGrpSpPr>
              <p:cNvPr id="425" name="グループ化 424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427" name="台形 426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円/楕円 427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9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430" name="フローチャート : 論理積ゲート 429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ローチャート : 論理積ゲート 430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26" name="角丸四角形 425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 rot="1800000">
              <a:off x="1469246" y="2846430"/>
              <a:ext cx="290013" cy="1566601"/>
              <a:chOff x="5212855" y="260648"/>
              <a:chExt cx="439900" cy="2376264"/>
            </a:xfrm>
          </p:grpSpPr>
          <p:grpSp>
            <p:nvGrpSpPr>
              <p:cNvPr id="418" name="グループ化 417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420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423" name="台形 422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4" name="円/楕円 423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21" name="角丸四角形 420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ローチャート : 論理積ゲート 421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9" name="角丸四角形 418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2" name="グループ化 441"/>
          <p:cNvGrpSpPr/>
          <p:nvPr/>
        </p:nvGrpSpPr>
        <p:grpSpPr>
          <a:xfrm>
            <a:off x="4410984" y="2846430"/>
            <a:ext cx="1059141" cy="1566601"/>
            <a:chOff x="700118" y="2846430"/>
            <a:chExt cx="1059141" cy="1566601"/>
          </a:xfrm>
        </p:grpSpPr>
        <p:grpSp>
          <p:nvGrpSpPr>
            <p:cNvPr id="443" name="グループ化 442"/>
            <p:cNvGrpSpPr/>
            <p:nvPr/>
          </p:nvGrpSpPr>
          <p:grpSpPr>
            <a:xfrm rot="1800000">
              <a:off x="700118" y="2846430"/>
              <a:ext cx="309605" cy="1566601"/>
              <a:chOff x="3872880" y="260648"/>
              <a:chExt cx="469617" cy="2376264"/>
            </a:xfrm>
          </p:grpSpPr>
          <p:grpSp>
            <p:nvGrpSpPr>
              <p:cNvPr id="460" name="グループ化 459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462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465" name="フローチャート : 論理積ゲート 464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片側の 2 つの角を丸めた四角形 465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片側の 2 つの角を丸めた四角形 466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片側の 2 つの角を丸めた四角形 467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片側の 2 つの角を丸めた四角形 468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3" name="台形 462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円/楕円 463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1" name="角丸四角形 460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4" name="グループ化 443"/>
            <p:cNvGrpSpPr/>
            <p:nvPr/>
          </p:nvGrpSpPr>
          <p:grpSpPr>
            <a:xfrm rot="1800000">
              <a:off x="1084682" y="2846430"/>
              <a:ext cx="309605" cy="1566601"/>
              <a:chOff x="4592960" y="260648"/>
              <a:chExt cx="469617" cy="2376264"/>
            </a:xfrm>
          </p:grpSpPr>
          <p:grpSp>
            <p:nvGrpSpPr>
              <p:cNvPr id="453" name="グループ化 452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455" name="台形 454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円/楕円 455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57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458" name="フローチャート : 論理積ゲート 457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フローチャート : 論理積ゲート 458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54" name="角丸四角形 453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5" name="グループ化 444"/>
            <p:cNvGrpSpPr/>
            <p:nvPr/>
          </p:nvGrpSpPr>
          <p:grpSpPr>
            <a:xfrm rot="1800000">
              <a:off x="1469246" y="2846430"/>
              <a:ext cx="290013" cy="1566601"/>
              <a:chOff x="5212855" y="260648"/>
              <a:chExt cx="439900" cy="2376264"/>
            </a:xfrm>
          </p:grpSpPr>
          <p:grpSp>
            <p:nvGrpSpPr>
              <p:cNvPr id="446" name="グループ化 445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448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451" name="台形 450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2" name="円/楕円 451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49" name="角丸四角形 448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ローチャート : 論理積ゲート 449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7" name="角丸四角形 446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0" name="グループ化 469"/>
          <p:cNvGrpSpPr/>
          <p:nvPr/>
        </p:nvGrpSpPr>
        <p:grpSpPr>
          <a:xfrm>
            <a:off x="6302472" y="2846430"/>
            <a:ext cx="1059141" cy="1566601"/>
            <a:chOff x="700118" y="2846430"/>
            <a:chExt cx="1059141" cy="1566601"/>
          </a:xfrm>
        </p:grpSpPr>
        <p:grpSp>
          <p:nvGrpSpPr>
            <p:cNvPr id="471" name="グループ化 470"/>
            <p:cNvGrpSpPr/>
            <p:nvPr/>
          </p:nvGrpSpPr>
          <p:grpSpPr>
            <a:xfrm rot="1800000">
              <a:off x="700118" y="2846430"/>
              <a:ext cx="309605" cy="1566601"/>
              <a:chOff x="3872880" y="260648"/>
              <a:chExt cx="469617" cy="2376264"/>
            </a:xfrm>
          </p:grpSpPr>
          <p:grpSp>
            <p:nvGrpSpPr>
              <p:cNvPr id="488" name="グループ化 487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490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493" name="フローチャート : 論理積ゲート 492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片側の 2 つの角を丸めた四角形 493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片側の 2 つの角を丸めた四角形 494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片側の 2 つの角を丸めた四角形 495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片側の 2 つの角を丸めた四角形 496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1" name="台形 490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2" name="円/楕円 491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9" name="角丸四角形 488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/>
            <p:cNvGrpSpPr/>
            <p:nvPr/>
          </p:nvGrpSpPr>
          <p:grpSpPr>
            <a:xfrm rot="1800000">
              <a:off x="1084682" y="2846430"/>
              <a:ext cx="309605" cy="1566601"/>
              <a:chOff x="4592960" y="260648"/>
              <a:chExt cx="469617" cy="2376264"/>
            </a:xfrm>
          </p:grpSpPr>
          <p:grpSp>
            <p:nvGrpSpPr>
              <p:cNvPr id="481" name="グループ化 480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483" name="台形 482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4" name="円/楕円 483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85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486" name="フローチャート : 論理積ゲート 485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フローチャート : 論理積ゲート 486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82" name="角丸四角形 481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/>
            <p:cNvGrpSpPr/>
            <p:nvPr/>
          </p:nvGrpSpPr>
          <p:grpSpPr>
            <a:xfrm rot="1800000">
              <a:off x="1469246" y="2846430"/>
              <a:ext cx="290013" cy="1566601"/>
              <a:chOff x="5212855" y="260648"/>
              <a:chExt cx="439900" cy="2376264"/>
            </a:xfrm>
          </p:grpSpPr>
          <p:grpSp>
            <p:nvGrpSpPr>
              <p:cNvPr id="474" name="グループ化 473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476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479" name="台形 478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0" name="円/楕円 479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77" name="角丸四角形 476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8" name="フローチャート : 論理積ゲート 477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75" name="角丸四角形 474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8" name="グループ化 497"/>
          <p:cNvGrpSpPr/>
          <p:nvPr/>
        </p:nvGrpSpPr>
        <p:grpSpPr>
          <a:xfrm>
            <a:off x="8157905" y="2846430"/>
            <a:ext cx="1059141" cy="1566601"/>
            <a:chOff x="700118" y="2846430"/>
            <a:chExt cx="1059141" cy="1566601"/>
          </a:xfrm>
        </p:grpSpPr>
        <p:grpSp>
          <p:nvGrpSpPr>
            <p:cNvPr id="499" name="グループ化 498"/>
            <p:cNvGrpSpPr/>
            <p:nvPr/>
          </p:nvGrpSpPr>
          <p:grpSpPr>
            <a:xfrm rot="1800000">
              <a:off x="700118" y="2846430"/>
              <a:ext cx="309605" cy="1566601"/>
              <a:chOff x="3872880" y="260648"/>
              <a:chExt cx="469617" cy="2376264"/>
            </a:xfrm>
          </p:grpSpPr>
          <p:grpSp>
            <p:nvGrpSpPr>
              <p:cNvPr id="516" name="グループ化 515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518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521" name="フローチャート : 論理積ゲート 520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片側の 2 つの角を丸めた四角形 521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片側の 2 つの角を丸めた四角形 522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片側の 2 つの角を丸めた四角形 523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片側の 2 つの角を丸めた四角形 524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9" name="台形 518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円/楕円 519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7" name="角丸四角形 516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0" name="グループ化 499"/>
            <p:cNvGrpSpPr/>
            <p:nvPr/>
          </p:nvGrpSpPr>
          <p:grpSpPr>
            <a:xfrm rot="1800000">
              <a:off x="1084682" y="2846430"/>
              <a:ext cx="309605" cy="1566601"/>
              <a:chOff x="4592960" y="260648"/>
              <a:chExt cx="469617" cy="2376264"/>
            </a:xfrm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511" name="台形 510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2" name="円/楕円 511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13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514" name="フローチャート : 論理積ゲート 513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ローチャート : 論理積ゲート 514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10" name="角丸四角形 509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/>
            <p:cNvGrpSpPr/>
            <p:nvPr/>
          </p:nvGrpSpPr>
          <p:grpSpPr>
            <a:xfrm rot="1800000">
              <a:off x="1469246" y="2846430"/>
              <a:ext cx="290013" cy="1566601"/>
              <a:chOff x="5212855" y="260648"/>
              <a:chExt cx="439900" cy="2376264"/>
            </a:xfrm>
          </p:grpSpPr>
          <p:grpSp>
            <p:nvGrpSpPr>
              <p:cNvPr id="502" name="グループ化 501"/>
              <p:cNvGrpSpPr/>
              <p:nvPr/>
            </p:nvGrpSpPr>
            <p:grpSpPr>
              <a:xfrm>
                <a:off x="5277061" y="260648"/>
                <a:ext cx="375694" cy="2160240"/>
                <a:chOff x="3224808" y="2564904"/>
                <a:chExt cx="576064" cy="3312368"/>
              </a:xfrm>
            </p:grpSpPr>
            <p:grpSp>
              <p:nvGrpSpPr>
                <p:cNvPr id="504" name="グループ化 26"/>
                <p:cNvGrpSpPr/>
                <p:nvPr/>
              </p:nvGrpSpPr>
              <p:grpSpPr>
                <a:xfrm>
                  <a:off x="3224808" y="3501008"/>
                  <a:ext cx="360040" cy="2376264"/>
                  <a:chOff x="3224808" y="3501008"/>
                  <a:chExt cx="360040" cy="2376264"/>
                </a:xfrm>
              </p:grpSpPr>
              <p:sp>
                <p:nvSpPr>
                  <p:cNvPr id="507" name="台形 506"/>
                  <p:cNvSpPr/>
                  <p:nvPr/>
                </p:nvSpPr>
                <p:spPr>
                  <a:xfrm>
                    <a:off x="3224808" y="3501008"/>
                    <a:ext cx="360040" cy="2232248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8" name="円/楕円 507"/>
                  <p:cNvSpPr/>
                  <p:nvPr/>
                </p:nvSpPr>
                <p:spPr>
                  <a:xfrm>
                    <a:off x="3224808" y="5589240"/>
                    <a:ext cx="360040" cy="28803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05" name="角丸四角形 504"/>
                <p:cNvSpPr/>
                <p:nvPr/>
              </p:nvSpPr>
              <p:spPr>
                <a:xfrm>
                  <a:off x="3296816" y="2564904"/>
                  <a:ext cx="216024" cy="2016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フローチャート : 論理積ゲート 505"/>
                <p:cNvSpPr/>
                <p:nvPr/>
              </p:nvSpPr>
              <p:spPr>
                <a:xfrm>
                  <a:off x="3397250" y="2564904"/>
                  <a:ext cx="403622" cy="1872208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3" name="角丸四角形 502"/>
              <p:cNvSpPr/>
              <p:nvPr/>
            </p:nvSpPr>
            <p:spPr>
              <a:xfrm>
                <a:off x="5212855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1028314" y="4833675"/>
            <a:ext cx="379970" cy="1566602"/>
            <a:chOff x="966000" y="4836063"/>
            <a:chExt cx="379970" cy="1566602"/>
          </a:xfrm>
        </p:grpSpPr>
        <p:grpSp>
          <p:nvGrpSpPr>
            <p:cNvPr id="527" name="グループ化 526"/>
            <p:cNvGrpSpPr/>
            <p:nvPr/>
          </p:nvGrpSpPr>
          <p:grpSpPr>
            <a:xfrm rot="1800000">
              <a:off x="966000" y="4836063"/>
              <a:ext cx="309605" cy="1566601"/>
              <a:chOff x="3872880" y="260648"/>
              <a:chExt cx="469617" cy="2376264"/>
            </a:xfrm>
          </p:grpSpPr>
          <p:grpSp>
            <p:nvGrpSpPr>
              <p:cNvPr id="544" name="グループ化 54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546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549" name="フローチャート : 論理積ゲート 548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片側の 2 つの角を丸めた四角形 549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片側の 2 つの角を丸めた四角形 550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片側の 2 つの角を丸めた四角形 551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片側の 2 つの角を丸めた四角形 552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7" name="台形 546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8" name="円/楕円 547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5" name="角丸四角形 54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8" name="グループ化 527"/>
            <p:cNvGrpSpPr/>
            <p:nvPr/>
          </p:nvGrpSpPr>
          <p:grpSpPr>
            <a:xfrm rot="19800000">
              <a:off x="1036365" y="4836064"/>
              <a:ext cx="309605" cy="1566601"/>
              <a:chOff x="4592960" y="260648"/>
              <a:chExt cx="469617" cy="2376264"/>
            </a:xfrm>
          </p:grpSpPr>
          <p:grpSp>
            <p:nvGrpSpPr>
              <p:cNvPr id="537" name="グループ化 536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539" name="台形 538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0" name="円/楕円 539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41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542" name="フローチャート : 論理積ゲート 541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フローチャート : 論理積ゲート 542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38" name="角丸四角形 537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4" name="グループ化 553"/>
          <p:cNvGrpSpPr/>
          <p:nvPr/>
        </p:nvGrpSpPr>
        <p:grpSpPr>
          <a:xfrm>
            <a:off x="2865992" y="4833675"/>
            <a:ext cx="379970" cy="1566602"/>
            <a:chOff x="966000" y="4836063"/>
            <a:chExt cx="379970" cy="1566602"/>
          </a:xfrm>
        </p:grpSpPr>
        <p:grpSp>
          <p:nvGrpSpPr>
            <p:cNvPr id="555" name="グループ化 554"/>
            <p:cNvGrpSpPr/>
            <p:nvPr/>
          </p:nvGrpSpPr>
          <p:grpSpPr>
            <a:xfrm rot="1800000">
              <a:off x="966000" y="4836063"/>
              <a:ext cx="309605" cy="1566601"/>
              <a:chOff x="3872880" y="260648"/>
              <a:chExt cx="469617" cy="2376264"/>
            </a:xfrm>
          </p:grpSpPr>
          <p:grpSp>
            <p:nvGrpSpPr>
              <p:cNvPr id="564" name="グループ化 56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566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569" name="フローチャート : 論理積ゲート 568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片側の 2 つの角を丸めた四角形 569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片側の 2 つの角を丸めた四角形 570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片側の 2 つの角を丸めた四角形 571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片側の 2 つの角を丸めた四角形 572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7" name="台形 566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8" name="円/楕円 567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5" name="角丸四角形 56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6" name="グループ化 555"/>
            <p:cNvGrpSpPr/>
            <p:nvPr/>
          </p:nvGrpSpPr>
          <p:grpSpPr>
            <a:xfrm rot="19800000">
              <a:off x="1036365" y="4836064"/>
              <a:ext cx="309605" cy="1566601"/>
              <a:chOff x="4592960" y="260648"/>
              <a:chExt cx="469617" cy="2376264"/>
            </a:xfrm>
          </p:grpSpPr>
          <p:grpSp>
            <p:nvGrpSpPr>
              <p:cNvPr id="557" name="グループ化 556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559" name="台形 558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0" name="円/楕円 559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61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562" name="フローチャート : 論理積ゲート 561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フローチャート : 論理積ゲート 562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58" name="角丸四角形 557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4" name="グループ化 573"/>
          <p:cNvGrpSpPr/>
          <p:nvPr/>
        </p:nvGrpSpPr>
        <p:grpSpPr>
          <a:xfrm>
            <a:off x="4739181" y="4833675"/>
            <a:ext cx="379970" cy="1566602"/>
            <a:chOff x="966000" y="4836063"/>
            <a:chExt cx="379970" cy="1566602"/>
          </a:xfrm>
        </p:grpSpPr>
        <p:grpSp>
          <p:nvGrpSpPr>
            <p:cNvPr id="575" name="グループ化 574"/>
            <p:cNvGrpSpPr/>
            <p:nvPr/>
          </p:nvGrpSpPr>
          <p:grpSpPr>
            <a:xfrm rot="1800000">
              <a:off x="966000" y="4836063"/>
              <a:ext cx="309605" cy="1566601"/>
              <a:chOff x="3872880" y="260648"/>
              <a:chExt cx="469617" cy="2376264"/>
            </a:xfrm>
          </p:grpSpPr>
          <p:grpSp>
            <p:nvGrpSpPr>
              <p:cNvPr id="584" name="グループ化 58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586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589" name="フローチャート : 論理積ゲート 588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片側の 2 つの角を丸めた四角形 589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片側の 2 つの角を丸めた四角形 590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片側の 2 つの角を丸めた四角形 591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片側の 2 つの角を丸めた四角形 592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7" name="台形 586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5" name="角丸四角形 58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6" name="グループ化 575"/>
            <p:cNvGrpSpPr/>
            <p:nvPr/>
          </p:nvGrpSpPr>
          <p:grpSpPr>
            <a:xfrm rot="19800000">
              <a:off x="1036365" y="4836064"/>
              <a:ext cx="309605" cy="1566601"/>
              <a:chOff x="4592960" y="260648"/>
              <a:chExt cx="469617" cy="2376264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579" name="台形 578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0" name="円/楕円 579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81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582" name="フローチャート : 論理積ゲート 581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フローチャート : 論理積ゲート 582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78" name="角丸四角形 577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4" name="グループ化 593"/>
          <p:cNvGrpSpPr/>
          <p:nvPr/>
        </p:nvGrpSpPr>
        <p:grpSpPr>
          <a:xfrm>
            <a:off x="6656758" y="4833675"/>
            <a:ext cx="379970" cy="1566602"/>
            <a:chOff x="966000" y="4836063"/>
            <a:chExt cx="379970" cy="1566602"/>
          </a:xfrm>
        </p:grpSpPr>
        <p:grpSp>
          <p:nvGrpSpPr>
            <p:cNvPr id="595" name="グループ化 594"/>
            <p:cNvGrpSpPr/>
            <p:nvPr/>
          </p:nvGrpSpPr>
          <p:grpSpPr>
            <a:xfrm rot="1800000">
              <a:off x="966000" y="4836063"/>
              <a:ext cx="309605" cy="1566601"/>
              <a:chOff x="3872880" y="260648"/>
              <a:chExt cx="469617" cy="2376264"/>
            </a:xfrm>
          </p:grpSpPr>
          <p:grpSp>
            <p:nvGrpSpPr>
              <p:cNvPr id="604" name="グループ化 60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606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609" name="フローチャート : 論理積ゲート 608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片側の 2 つの角を丸めた四角形 609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片側の 2 つの角を丸めた四角形 610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片側の 2 つの角を丸めた四角形 611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片側の 2 つの角を丸めた四角形 612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7" name="台形 606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8" name="円/楕円 607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5" name="角丸四角形 60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6" name="グループ化 595"/>
            <p:cNvGrpSpPr/>
            <p:nvPr/>
          </p:nvGrpSpPr>
          <p:grpSpPr>
            <a:xfrm rot="19800000">
              <a:off x="1036365" y="4836064"/>
              <a:ext cx="309605" cy="1566601"/>
              <a:chOff x="4592960" y="260648"/>
              <a:chExt cx="469617" cy="2376264"/>
            </a:xfrm>
          </p:grpSpPr>
          <p:grpSp>
            <p:nvGrpSpPr>
              <p:cNvPr id="597" name="グループ化 596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599" name="台形 598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0" name="円/楕円 599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01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602" name="フローチャート : 論理積ゲート 601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フローチャート : 論理積ゲート 602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598" name="角丸四角形 597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4" name="グループ化 613"/>
          <p:cNvGrpSpPr/>
          <p:nvPr/>
        </p:nvGrpSpPr>
        <p:grpSpPr>
          <a:xfrm>
            <a:off x="8512191" y="4833675"/>
            <a:ext cx="379970" cy="1566602"/>
            <a:chOff x="966000" y="4836063"/>
            <a:chExt cx="379970" cy="1566602"/>
          </a:xfrm>
        </p:grpSpPr>
        <p:grpSp>
          <p:nvGrpSpPr>
            <p:cNvPr id="615" name="グループ化 614"/>
            <p:cNvGrpSpPr/>
            <p:nvPr/>
          </p:nvGrpSpPr>
          <p:grpSpPr>
            <a:xfrm rot="1800000">
              <a:off x="966000" y="4836063"/>
              <a:ext cx="309605" cy="1566601"/>
              <a:chOff x="3872880" y="260648"/>
              <a:chExt cx="469617" cy="2376264"/>
            </a:xfrm>
          </p:grpSpPr>
          <p:grpSp>
            <p:nvGrpSpPr>
              <p:cNvPr id="624" name="グループ化 623"/>
              <p:cNvGrpSpPr/>
              <p:nvPr/>
            </p:nvGrpSpPr>
            <p:grpSpPr>
              <a:xfrm>
                <a:off x="3872880" y="260648"/>
                <a:ext cx="469617" cy="2160240"/>
                <a:chOff x="1064568" y="2564904"/>
                <a:chExt cx="720080" cy="3312368"/>
              </a:xfrm>
            </p:grpSpPr>
            <p:grpSp>
              <p:nvGrpSpPr>
                <p:cNvPr id="626" name="グループ化 21"/>
                <p:cNvGrpSpPr/>
                <p:nvPr/>
              </p:nvGrpSpPr>
              <p:grpSpPr>
                <a:xfrm>
                  <a:off x="1064568" y="2564904"/>
                  <a:ext cx="720080" cy="1152128"/>
                  <a:chOff x="992560" y="2204864"/>
                  <a:chExt cx="792088" cy="1512168"/>
                </a:xfrm>
              </p:grpSpPr>
              <p:sp>
                <p:nvSpPr>
                  <p:cNvPr id="629" name="フローチャート : 論理積ゲート 628"/>
                  <p:cNvSpPr/>
                  <p:nvPr/>
                </p:nvSpPr>
                <p:spPr>
                  <a:xfrm rot="5400000">
                    <a:off x="1028564" y="2960948"/>
                    <a:ext cx="720080" cy="792088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片側の 2 つの角を丸めた四角形 629"/>
                  <p:cNvSpPr/>
                  <p:nvPr/>
                </p:nvSpPr>
                <p:spPr>
                  <a:xfrm>
                    <a:off x="992560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片側の 2 つの角を丸めた四角形 630"/>
                  <p:cNvSpPr/>
                  <p:nvPr/>
                </p:nvSpPr>
                <p:spPr>
                  <a:xfrm>
                    <a:off x="1208584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片側の 2 つの角を丸めた四角形 631"/>
                  <p:cNvSpPr/>
                  <p:nvPr/>
                </p:nvSpPr>
                <p:spPr>
                  <a:xfrm>
                    <a:off x="1424608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片側の 2 つの角を丸めた四角形 632"/>
                  <p:cNvSpPr/>
                  <p:nvPr/>
                </p:nvSpPr>
                <p:spPr>
                  <a:xfrm>
                    <a:off x="1640632" y="2204864"/>
                    <a:ext cx="144016" cy="9601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7" name="台形 626"/>
                <p:cNvSpPr/>
                <p:nvPr/>
              </p:nvSpPr>
              <p:spPr>
                <a:xfrm>
                  <a:off x="1244588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8" name="円/楕円 627"/>
                <p:cNvSpPr/>
                <p:nvPr/>
              </p:nvSpPr>
              <p:spPr>
                <a:xfrm>
                  <a:off x="1244588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5" name="角丸四角形 624"/>
              <p:cNvSpPr/>
              <p:nvPr/>
            </p:nvSpPr>
            <p:spPr>
              <a:xfrm>
                <a:off x="392766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6" name="グループ化 615"/>
            <p:cNvGrpSpPr/>
            <p:nvPr/>
          </p:nvGrpSpPr>
          <p:grpSpPr>
            <a:xfrm rot="19800000">
              <a:off x="1036365" y="4836064"/>
              <a:ext cx="309605" cy="1566601"/>
              <a:chOff x="4592960" y="260648"/>
              <a:chExt cx="469617" cy="2376264"/>
            </a:xfrm>
          </p:grpSpPr>
          <p:grpSp>
            <p:nvGrpSpPr>
              <p:cNvPr id="617" name="グループ化 616"/>
              <p:cNvGrpSpPr/>
              <p:nvPr/>
            </p:nvGrpSpPr>
            <p:grpSpPr>
              <a:xfrm>
                <a:off x="4592960" y="260648"/>
                <a:ext cx="469617" cy="2160240"/>
                <a:chOff x="2072680" y="2564904"/>
                <a:chExt cx="720080" cy="3312368"/>
              </a:xfrm>
            </p:grpSpPr>
            <p:sp>
              <p:nvSpPr>
                <p:cNvPr id="619" name="台形 618"/>
                <p:cNvSpPr/>
                <p:nvPr/>
              </p:nvSpPr>
              <p:spPr>
                <a:xfrm>
                  <a:off x="2260476" y="3501008"/>
                  <a:ext cx="360040" cy="2232248"/>
                </a:xfrm>
                <a:prstGeom prst="trapezoid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0" name="円/楕円 619"/>
                <p:cNvSpPr/>
                <p:nvPr/>
              </p:nvSpPr>
              <p:spPr>
                <a:xfrm>
                  <a:off x="2260476" y="5589240"/>
                  <a:ext cx="360040" cy="28803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21" name="グループ化 20"/>
                <p:cNvGrpSpPr/>
                <p:nvPr/>
              </p:nvGrpSpPr>
              <p:grpSpPr>
                <a:xfrm>
                  <a:off x="2072680" y="2564904"/>
                  <a:ext cx="720080" cy="1296144"/>
                  <a:chOff x="2072680" y="2204864"/>
                  <a:chExt cx="720080" cy="1440160"/>
                </a:xfrm>
              </p:grpSpPr>
              <p:sp>
                <p:nvSpPr>
                  <p:cNvPr id="622" name="フローチャート : 論理積ゲート 621"/>
                  <p:cNvSpPr/>
                  <p:nvPr/>
                </p:nvSpPr>
                <p:spPr>
                  <a:xfrm rot="5400000">
                    <a:off x="2072680" y="2924944"/>
                    <a:ext cx="72008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フローチャート : 論理積ゲート 622"/>
                  <p:cNvSpPr/>
                  <p:nvPr/>
                </p:nvSpPr>
                <p:spPr>
                  <a:xfrm rot="16200000">
                    <a:off x="1892660" y="2384884"/>
                    <a:ext cx="1080120" cy="720080"/>
                  </a:xfrm>
                  <a:prstGeom prst="flowChartDelay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618" name="角丸四角形 617"/>
              <p:cNvSpPr/>
              <p:nvPr/>
            </p:nvSpPr>
            <p:spPr>
              <a:xfrm>
                <a:off x="4647748" y="1700808"/>
                <a:ext cx="360040" cy="936104"/>
              </a:xfrm>
              <a:prstGeom prst="roundRect">
                <a:avLst>
                  <a:gd name="adj" fmla="val 23281"/>
                </a:avLst>
              </a:pr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0961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PPTX194_スプーン／フォーク／ナイフ</dc:title>
  <dc:subject>PPTX194_スプーン／フォーク／ナイフ</dc:subject>
  <dc:creator>http://www.digipot.net</dc:creator>
  <cp:lastModifiedBy/>
  <cp:revision>1</cp:revision>
  <dcterms:created xsi:type="dcterms:W3CDTF">2014-05-08T07:12:24Z</dcterms:created>
  <dcterms:modified xsi:type="dcterms:W3CDTF">2014-06-17T07:32:52Z</dcterms:modified>
  <cp:category/>
  <cp:version>1</cp:version>
</cp:coreProperties>
</file>